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05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65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88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25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2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301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18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17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05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45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33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33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5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8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1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52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1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B78E05-6A8B-4F20-A23B-997CF741BA83}" type="datetimeFigureOut">
              <a:rPr lang="uk-UA" smtClean="0"/>
              <a:t>13.03.2017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675B-0A0F-4AED-A23F-C638E037DD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135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162" t="30446" r="39157" b="15446"/>
          <a:stretch/>
        </p:blipFill>
        <p:spPr>
          <a:xfrm>
            <a:off x="248194" y="600890"/>
            <a:ext cx="8634549" cy="57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1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62" t="24375" r="38856" b="15089"/>
          <a:stretch/>
        </p:blipFill>
        <p:spPr>
          <a:xfrm>
            <a:off x="378823" y="404948"/>
            <a:ext cx="8321039" cy="61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61" t="30268" r="38856" b="14911"/>
          <a:stretch/>
        </p:blipFill>
        <p:spPr>
          <a:xfrm>
            <a:off x="326570" y="561704"/>
            <a:ext cx="8398097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861" t="24731" r="38756" b="14733"/>
          <a:stretch/>
        </p:blipFill>
        <p:spPr>
          <a:xfrm>
            <a:off x="313509" y="300447"/>
            <a:ext cx="8367165" cy="6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7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61" t="24553" r="38957" b="15268"/>
          <a:stretch/>
        </p:blipFill>
        <p:spPr>
          <a:xfrm>
            <a:off x="653143" y="535577"/>
            <a:ext cx="7981406" cy="58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62" t="24553" r="38757" b="14732"/>
          <a:stretch/>
        </p:blipFill>
        <p:spPr>
          <a:xfrm>
            <a:off x="457199" y="391886"/>
            <a:ext cx="8164476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62" t="24553" r="38957" b="14553"/>
          <a:stretch/>
        </p:blipFill>
        <p:spPr>
          <a:xfrm>
            <a:off x="457201" y="352696"/>
            <a:ext cx="8164285" cy="60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61" t="24911" r="39157" b="14374"/>
          <a:stretch/>
        </p:blipFill>
        <p:spPr>
          <a:xfrm>
            <a:off x="483325" y="431074"/>
            <a:ext cx="8112035" cy="60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62" t="24732" r="38856" b="14018"/>
          <a:stretch/>
        </p:blipFill>
        <p:spPr>
          <a:xfrm>
            <a:off x="444138" y="326573"/>
            <a:ext cx="8046720" cy="60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262" t="24911" r="38756" b="15089"/>
          <a:stretch/>
        </p:blipFill>
        <p:spPr>
          <a:xfrm>
            <a:off x="378822" y="418011"/>
            <a:ext cx="8321041" cy="61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62" t="24018" r="39056" b="15090"/>
          <a:stretch/>
        </p:blipFill>
        <p:spPr>
          <a:xfrm>
            <a:off x="418012" y="261257"/>
            <a:ext cx="8268788" cy="61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3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961" t="24732" r="38655" b="14911"/>
          <a:stretch/>
        </p:blipFill>
        <p:spPr>
          <a:xfrm>
            <a:off x="444138" y="365761"/>
            <a:ext cx="8281850" cy="60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2017-03-13T14:11:50Z</dcterms:created>
  <dcterms:modified xsi:type="dcterms:W3CDTF">2017-03-13T14:25:48Z</dcterms:modified>
</cp:coreProperties>
</file>